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14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„Zitat hier eingeben.“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idx="13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idx="13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half" idx="13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half" idx="14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idx="15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2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aspberrypi.org/downloads/" TargetMode="External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aspberry Pi Setu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120" name="Wie? Warum und wieso eigentlich?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Wie? Warum und wieso eigentlich?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162" name="Nach erfolgreichem einloggen sieht man folgenden Terminal"/>
          <p:cNvSpPr txBox="1"/>
          <p:nvPr/>
        </p:nvSpPr>
        <p:spPr>
          <a:xfrm>
            <a:off x="1046338" y="7226299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Nach erfolgreichem einloggen sieht man folgenden Terminal</a:t>
            </a:r>
          </a:p>
        </p:txBody>
      </p:sp>
      <p:pic>
        <p:nvPicPr>
          <p:cNvPr id="16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8599" y="3603776"/>
            <a:ext cx="13527976" cy="10416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166" name="Anmerkung: Ab hier kann theoretisch alles automatisiert installiert werden -&gt; anderer Workshop"/>
          <p:cNvSpPr txBox="1"/>
          <p:nvPr/>
        </p:nvSpPr>
        <p:spPr>
          <a:xfrm>
            <a:off x="1184569" y="5232400"/>
            <a:ext cx="9904850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Anmerkung: Ab hier kann theoretisch alles automatisiert installiert werden -&gt; anderer Workshop</a:t>
            </a:r>
          </a:p>
        </p:txBody>
      </p:sp>
      <p:pic>
        <p:nvPicPr>
          <p:cNvPr id="16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8599" y="3603776"/>
            <a:ext cx="13527976" cy="10416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170" name="Mit ssh auf den PI aufschalten…"/>
          <p:cNvSpPr txBox="1"/>
          <p:nvPr/>
        </p:nvSpPr>
        <p:spPr>
          <a:xfrm>
            <a:off x="1626909" y="4626374"/>
            <a:ext cx="9904850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Mit ssh auf den PI aufschalten</a:t>
            </a:r>
          </a:p>
          <a:p>
            <a:pPr algn="l"/>
          </a:p>
          <a:p>
            <a:pPr marL="609600" indent="-609600" algn="l">
              <a:buSzPct val="75000"/>
              <a:buChar char="•"/>
            </a:pPr>
            <a:r>
              <a:t>PI Konfiguration starten</a:t>
            </a:r>
          </a:p>
          <a:p>
            <a:pPr algn="l"/>
          </a:p>
          <a:p>
            <a:pPr marL="609600" indent="-609600" algn="l">
              <a:buSzPct val="75000"/>
              <a:buChar char="•"/>
            </a:pPr>
            <a:r>
              <a:t>Das folgenden Unterpunkte werden auf den nächsten Seiten beschrieben</a:t>
            </a:r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0243" y="4833202"/>
            <a:ext cx="10863889" cy="842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81892" y="6118387"/>
            <a:ext cx="9513152" cy="945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99767" y="6953033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aspberry PI Setup: Passwort änd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pPr/>
            <a:r>
              <a:t>Raspberry PI Setup: Passwort ändern</a:t>
            </a:r>
          </a:p>
        </p:txBody>
      </p:sp>
      <p:sp>
        <p:nvSpPr>
          <p:cNvPr id="176" name="Menü Punkt 1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1 auswählen und mit Enter bestätigen</a:t>
            </a:r>
          </a:p>
        </p:txBody>
      </p:sp>
      <p:pic>
        <p:nvPicPr>
          <p:cNvPr id="17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019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Dialog mit Enter bestätigen"/>
          <p:cNvSpPr txBox="1"/>
          <p:nvPr/>
        </p:nvSpPr>
        <p:spPr>
          <a:xfrm>
            <a:off x="12907058" y="487149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aspberry PI Setup: Passwort änd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pPr/>
            <a:r>
              <a:t>Raspberry PI Setup: Passwort ändern</a:t>
            </a:r>
          </a:p>
        </p:txBody>
      </p:sp>
      <p:sp>
        <p:nvSpPr>
          <p:cNvPr id="182" name="Passwort wird beim Eingabe nicht angezeigt…"/>
          <p:cNvSpPr txBox="1"/>
          <p:nvPr/>
        </p:nvSpPr>
        <p:spPr>
          <a:xfrm>
            <a:off x="1571617" y="3690392"/>
            <a:ext cx="9904850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Passwort wird beim Eingabe nicht angezeigt</a:t>
            </a:r>
          </a:p>
          <a:p>
            <a:pPr marL="609600" indent="-609600" algn="l">
              <a:buSzPct val="75000"/>
              <a:buChar char="•"/>
            </a:pPr>
            <a:r>
              <a:t>2 mal eingeben und jeweils mit Enter bestätigen</a:t>
            </a:r>
          </a:p>
        </p:txBody>
      </p:sp>
      <p:sp>
        <p:nvSpPr>
          <p:cNvPr id="183" name="Dialog mit Enter bestätigen"/>
          <p:cNvSpPr txBox="1"/>
          <p:nvPr/>
        </p:nvSpPr>
        <p:spPr>
          <a:xfrm>
            <a:off x="12907058" y="487149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18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1966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aspberry PI Setup: Passwort änd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pPr/>
            <a:r>
              <a:t>Raspberry PI Setup: Passwort ändern</a:t>
            </a:r>
          </a:p>
        </p:txBody>
      </p:sp>
      <p:sp>
        <p:nvSpPr>
          <p:cNvPr id="188" name="Passwort wird beim Eingabe nicht angezeigt…"/>
          <p:cNvSpPr txBox="1"/>
          <p:nvPr/>
        </p:nvSpPr>
        <p:spPr>
          <a:xfrm>
            <a:off x="1571617" y="3690392"/>
            <a:ext cx="9904850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Passwort wird beim Eingabe nicht angezeigt</a:t>
            </a:r>
          </a:p>
          <a:p>
            <a:pPr marL="609600" indent="-609600" algn="l">
              <a:buSzPct val="75000"/>
              <a:buChar char="•"/>
            </a:pPr>
            <a:r>
              <a:t>2 mal eingeben und jeweils mit Enter bestätigen</a:t>
            </a:r>
          </a:p>
        </p:txBody>
      </p:sp>
      <p:sp>
        <p:nvSpPr>
          <p:cNvPr id="189" name="Dialog mit Enter bestätigen"/>
          <p:cNvSpPr txBox="1"/>
          <p:nvPr/>
        </p:nvSpPr>
        <p:spPr>
          <a:xfrm>
            <a:off x="12907058" y="487149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19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1966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aspberry PI Setup: Netzw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Setup: Netzwerk</a:t>
            </a:r>
          </a:p>
        </p:txBody>
      </p:sp>
      <p:sp>
        <p:nvSpPr>
          <p:cNvPr id="194" name="Dialog Hostname wählen und mit Enter bestätigen"/>
          <p:cNvSpPr txBox="1"/>
          <p:nvPr/>
        </p:nvSpPr>
        <p:spPr>
          <a:xfrm>
            <a:off x="12907058" y="4477792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Hostname wählen und mit Enter bestätigen</a:t>
            </a:r>
          </a:p>
        </p:txBody>
      </p:sp>
      <p:sp>
        <p:nvSpPr>
          <p:cNvPr id="195" name="Menü Punkt 2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2 auswählen und mit Enter bestätigen</a:t>
            </a:r>
          </a:p>
        </p:txBody>
      </p:sp>
      <p:pic>
        <p:nvPicPr>
          <p:cNvPr id="19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019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aspberry PI Setup: Netzw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Setup: Netzwerk</a:t>
            </a:r>
          </a:p>
        </p:txBody>
      </p:sp>
      <p:sp>
        <p:nvSpPr>
          <p:cNvPr id="200" name="Im Textfeld den Namen des PIs eingeben und mit Enter bestätigen"/>
          <p:cNvSpPr txBox="1"/>
          <p:nvPr/>
        </p:nvSpPr>
        <p:spPr>
          <a:xfrm>
            <a:off x="12907058" y="4443493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Im Textfeld den Namen des PIs eingeben und mit Enter bestätigen</a:t>
            </a:r>
          </a:p>
        </p:txBody>
      </p:sp>
      <p:sp>
        <p:nvSpPr>
          <p:cNvPr id="201" name="Dialog mit Enter bestätigen"/>
          <p:cNvSpPr txBox="1"/>
          <p:nvPr/>
        </p:nvSpPr>
        <p:spPr>
          <a:xfrm>
            <a:off x="1571617" y="5230893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0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51160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51160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aspberry PI Setup: Netzw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Setup: Netzwerk</a:t>
            </a:r>
          </a:p>
        </p:txBody>
      </p:sp>
      <p:sp>
        <p:nvSpPr>
          <p:cNvPr id="206" name="Dialog Wireles LAN wählen und mit Enter bestätigen"/>
          <p:cNvSpPr txBox="1"/>
          <p:nvPr/>
        </p:nvSpPr>
        <p:spPr>
          <a:xfrm>
            <a:off x="12907058" y="4477792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Wireles LAN wählen und mit Enter bestätigen</a:t>
            </a:r>
          </a:p>
        </p:txBody>
      </p:sp>
      <p:sp>
        <p:nvSpPr>
          <p:cNvPr id="207" name="Menü Punkt 2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2 auswählen und mit Enter bestätigen</a:t>
            </a:r>
          </a:p>
        </p:txBody>
      </p:sp>
      <p:pic>
        <p:nvPicPr>
          <p:cNvPr id="20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019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aspberry PI Setup: Netzw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Setup: Netzwerk</a:t>
            </a:r>
          </a:p>
        </p:txBody>
      </p:sp>
      <p:sp>
        <p:nvSpPr>
          <p:cNvPr id="212" name="Dialog mit Enter bestätigen"/>
          <p:cNvSpPr txBox="1"/>
          <p:nvPr/>
        </p:nvSpPr>
        <p:spPr>
          <a:xfrm>
            <a:off x="12907058" y="4811485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sp>
        <p:nvSpPr>
          <p:cNvPr id="213" name="Land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Land auswählen und mit Enter bestätigen</a:t>
            </a:r>
          </a:p>
        </p:txBody>
      </p:sp>
      <p:pic>
        <p:nvPicPr>
          <p:cNvPr id="21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Hardware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Hardware Overview</a:t>
            </a:r>
          </a:p>
        </p:txBody>
      </p:sp>
      <p:pic>
        <p:nvPicPr>
          <p:cNvPr id="123" name="RaspberryPi4_PB_01.png" descr="RaspberryPi4_PB_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8861" y="3724226"/>
            <a:ext cx="8680548" cy="8680548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Ethernet*…"/>
          <p:cNvSpPr txBox="1"/>
          <p:nvPr/>
        </p:nvSpPr>
        <p:spPr>
          <a:xfrm>
            <a:off x="1180077" y="5257799"/>
            <a:ext cx="10949144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Ethernet*</a:t>
            </a:r>
          </a:p>
          <a:p>
            <a:pPr marL="609600" indent="-609600" algn="l">
              <a:buSzPct val="75000"/>
              <a:buChar char="•"/>
            </a:pPr>
            <a:r>
              <a:t>USB*</a:t>
            </a:r>
          </a:p>
          <a:p>
            <a:pPr marL="609600" indent="-609600" algn="l">
              <a:buSzPct val="75000"/>
              <a:buChar char="•"/>
            </a:pPr>
            <a:r>
              <a:t>HDMI*</a:t>
            </a:r>
          </a:p>
          <a:p>
            <a:pPr marL="609600" indent="-609600" algn="l">
              <a:buSzPct val="75000"/>
              <a:buChar char="•"/>
            </a:pPr>
            <a:r>
              <a:t>Audio + Video über Klinkebuchse</a:t>
            </a:r>
          </a:p>
          <a:p>
            <a:pPr marL="609600" indent="-609600" algn="l">
              <a:buSzPct val="75000"/>
              <a:buChar char="•"/>
            </a:pPr>
            <a:r>
              <a:t>SD Karten Slot*</a:t>
            </a:r>
          </a:p>
          <a:p>
            <a:pPr marL="609600" indent="-609600" algn="l">
              <a:buSzPct val="75000"/>
              <a:buChar char="•"/>
            </a:pPr>
            <a:r>
              <a:t>GPIO Pins</a:t>
            </a:r>
          </a:p>
          <a:p>
            <a:pPr marL="609600" indent="-609600" algn="l">
              <a:buSzPct val="75000"/>
              <a:buChar char="•"/>
            </a:pPr>
            <a:r>
              <a:t>WLAN (ab PI V2)*</a:t>
            </a:r>
          </a:p>
        </p:txBody>
      </p:sp>
      <p:sp>
        <p:nvSpPr>
          <p:cNvPr id="125" name="*abhängig von PI Version"/>
          <p:cNvSpPr txBox="1"/>
          <p:nvPr/>
        </p:nvSpPr>
        <p:spPr>
          <a:xfrm>
            <a:off x="1166213" y="12573000"/>
            <a:ext cx="7564934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*abhängig von PI Version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aspberry PI Setup: Netzw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Setup: Netzwerk</a:t>
            </a:r>
          </a:p>
        </p:txBody>
      </p:sp>
      <p:sp>
        <p:nvSpPr>
          <p:cNvPr id="218" name="Passwort des WLANs eingeben und mit Enter bestätigen"/>
          <p:cNvSpPr txBox="1"/>
          <p:nvPr/>
        </p:nvSpPr>
        <p:spPr>
          <a:xfrm>
            <a:off x="12907058" y="4024085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Passwort des WLANs eingeben und mit Enter bestätigen</a:t>
            </a:r>
          </a:p>
        </p:txBody>
      </p:sp>
      <p:sp>
        <p:nvSpPr>
          <p:cNvPr id="219" name="SSID eingeben und mit Enter bestätigen"/>
          <p:cNvSpPr txBox="1"/>
          <p:nvPr/>
        </p:nvSpPr>
        <p:spPr>
          <a:xfrm>
            <a:off x="1571617" y="4417785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SSID eingeben und mit Enter bestätigen</a:t>
            </a:r>
          </a:p>
        </p:txBody>
      </p:sp>
      <p:pic>
        <p:nvPicPr>
          <p:cNvPr id="22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aspberry PI Setup: Lokale Einstell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Raspberry PI Setup: Lokale Einstellungen</a:t>
            </a:r>
          </a:p>
        </p:txBody>
      </p:sp>
      <p:sp>
        <p:nvSpPr>
          <p:cNvPr id="224" name="Dialog Change Time zone wählen und mit Enter bestätigen"/>
          <p:cNvSpPr txBox="1"/>
          <p:nvPr/>
        </p:nvSpPr>
        <p:spPr>
          <a:xfrm>
            <a:off x="12907058" y="4443493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Change Time zone wählen und mit Enter bestätigen</a:t>
            </a:r>
          </a:p>
        </p:txBody>
      </p:sp>
      <p:sp>
        <p:nvSpPr>
          <p:cNvPr id="225" name="Menü Punkt 4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4 auswählen und mit Enter bestätigen</a:t>
            </a:r>
          </a:p>
        </p:txBody>
      </p:sp>
      <p:pic>
        <p:nvPicPr>
          <p:cNvPr id="22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019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aspberry PI Setup: Lokale Einstell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Raspberry PI Setup: Lokale Einstellungen</a:t>
            </a:r>
          </a:p>
        </p:txBody>
      </p:sp>
      <p:sp>
        <p:nvSpPr>
          <p:cNvPr id="230" name="Berlin wählen und mit Enter bestätigen"/>
          <p:cNvSpPr txBox="1"/>
          <p:nvPr/>
        </p:nvSpPr>
        <p:spPr>
          <a:xfrm>
            <a:off x="12907058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Berlin wählen und mit Enter bestätigen</a:t>
            </a:r>
          </a:p>
        </p:txBody>
      </p:sp>
      <p:sp>
        <p:nvSpPr>
          <p:cNvPr id="231" name="Europe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Europe auswählen und mit Enter bestätigen</a:t>
            </a:r>
          </a:p>
        </p:txBody>
      </p:sp>
      <p:pic>
        <p:nvPicPr>
          <p:cNvPr id="23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aspberry PI Setup: Erweiterte Einstell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Raspberry PI Setup: Erweiterte Einstellungen</a:t>
            </a:r>
          </a:p>
        </p:txBody>
      </p:sp>
      <p:sp>
        <p:nvSpPr>
          <p:cNvPr id="236" name="Expand Filesystem wählen und mit Enter bestätigen"/>
          <p:cNvSpPr txBox="1"/>
          <p:nvPr/>
        </p:nvSpPr>
        <p:spPr>
          <a:xfrm>
            <a:off x="12907058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Expand Filesystem wählen und mit Enter bestätigen</a:t>
            </a:r>
          </a:p>
        </p:txBody>
      </p:sp>
      <p:sp>
        <p:nvSpPr>
          <p:cNvPr id="237" name="Menü Punkt 7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7 auswählen und mit Enter bestätigen</a:t>
            </a:r>
          </a:p>
        </p:txBody>
      </p:sp>
      <p:pic>
        <p:nvPicPr>
          <p:cNvPr id="23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0783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aspberry PI Setup: Erweiterte Einstell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Raspberry PI Setup: Erweiterte Einstellungen</a:t>
            </a:r>
          </a:p>
        </p:txBody>
      </p:sp>
      <p:sp>
        <p:nvSpPr>
          <p:cNvPr id="242" name="Dialog mit Enter bestätigen"/>
          <p:cNvSpPr txBox="1"/>
          <p:nvPr/>
        </p:nvSpPr>
        <p:spPr>
          <a:xfrm>
            <a:off x="1571617" y="5230893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4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33716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aspberry PI Setup: Lokale Einstell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Raspberry PI Setup: Lokale Einstellungen</a:t>
            </a:r>
          </a:p>
        </p:txBody>
      </p:sp>
      <p:sp>
        <p:nvSpPr>
          <p:cNvPr id="246" name="Menü Punkt 8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Menü Punkt 8 auswählen und mit Enter bestätigen</a:t>
            </a:r>
          </a:p>
        </p:txBody>
      </p:sp>
      <p:pic>
        <p:nvPicPr>
          <p:cNvPr id="24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676570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250" name="Mit Tabulator Finish auswählen und mit Enter bestätigen"/>
          <p:cNvSpPr txBox="1"/>
          <p:nvPr/>
        </p:nvSpPr>
        <p:spPr>
          <a:xfrm>
            <a:off x="1571617" y="483719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Mit Tabulator Finish auswählen und mit Enter bestätigen</a:t>
            </a:r>
          </a:p>
        </p:txBody>
      </p:sp>
      <p:pic>
        <p:nvPicPr>
          <p:cNvPr id="25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341" y="6515244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54" name="Installation Skript für PI-hole downloaden"/>
          <p:cNvSpPr txBox="1"/>
          <p:nvPr/>
        </p:nvSpPr>
        <p:spPr>
          <a:xfrm>
            <a:off x="1143075" y="4412770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Installation Skript für PI-hole downloaden</a:t>
            </a:r>
          </a:p>
        </p:txBody>
      </p:sp>
      <p:pic>
        <p:nvPicPr>
          <p:cNvPr id="25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72978" y="4477739"/>
            <a:ext cx="11429628" cy="509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9091" y="5143912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59" name="Installation Skript ausführ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Installation Skript ausführen</a:t>
            </a:r>
          </a:p>
        </p:txBody>
      </p:sp>
      <p:pic>
        <p:nvPicPr>
          <p:cNvPr id="26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1419" y="4373471"/>
            <a:ext cx="11252773" cy="71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70638" y="5416383"/>
            <a:ext cx="9677401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Dialoge mit Enter bestätigen"/>
          <p:cNvSpPr txBox="1"/>
          <p:nvPr/>
        </p:nvSpPr>
        <p:spPr>
          <a:xfrm>
            <a:off x="1185930" y="9128655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Dialoge mit Enter bestätigen</a:t>
            </a:r>
          </a:p>
        </p:txBody>
      </p:sp>
      <p:pic>
        <p:nvPicPr>
          <p:cNvPr id="263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90355" y="6486174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66" name="Manuelle IP setzen…"/>
          <p:cNvSpPr txBox="1"/>
          <p:nvPr/>
        </p:nvSpPr>
        <p:spPr>
          <a:xfrm>
            <a:off x="1185930" y="3894402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Manuelle IP setzen</a:t>
            </a:r>
          </a:p>
          <a:p>
            <a:pPr marL="609600" indent="-609600" algn="l">
              <a:buSzPct val="75000"/>
              <a:buChar char="•"/>
            </a:pPr>
            <a:r>
              <a:t>Dialog mit Enter bestätigen</a:t>
            </a:r>
          </a:p>
        </p:txBody>
      </p:sp>
      <p:pic>
        <p:nvPicPr>
          <p:cNvPr id="26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eth0 -&gt; Kabel wählen…"/>
          <p:cNvSpPr txBox="1"/>
          <p:nvPr/>
        </p:nvSpPr>
        <p:spPr>
          <a:xfrm>
            <a:off x="13132018" y="3500702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eth0 -&gt; Kabel wählen</a:t>
            </a:r>
          </a:p>
          <a:p>
            <a:pPr algn="l"/>
            <a:r>
              <a:t>Oder</a:t>
            </a:r>
          </a:p>
          <a:p>
            <a:pPr marL="609600" indent="-609600" algn="l">
              <a:buSzPct val="75000"/>
              <a:buChar char="•"/>
            </a:pPr>
            <a:r>
              <a:t>wlan0 -&gt; WiFi wählen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Anwendungsbeispie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Anwendungsbeispiele</a:t>
            </a:r>
          </a:p>
        </p:txBody>
      </p:sp>
      <p:pic>
        <p:nvPicPr>
          <p:cNvPr id="128" name="RaspberryPi4_PB_01.png" descr="RaspberryPi4_PB_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8861" y="3724226"/>
            <a:ext cx="8680548" cy="868054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Mini Desktop PC…"/>
          <p:cNvSpPr txBox="1"/>
          <p:nvPr/>
        </p:nvSpPr>
        <p:spPr>
          <a:xfrm>
            <a:off x="1263016" y="6045199"/>
            <a:ext cx="10949144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Mini Desktop PC</a:t>
            </a:r>
          </a:p>
          <a:p>
            <a:pPr marL="609600" indent="-609600" algn="l">
              <a:buSzPct val="75000"/>
              <a:buChar char="•"/>
            </a:pPr>
            <a:r>
              <a:t>Mini Server</a:t>
            </a:r>
          </a:p>
          <a:p>
            <a:pPr marL="609600" indent="-609600" algn="l">
              <a:buSzPct val="75000"/>
              <a:buChar char="•"/>
            </a:pPr>
            <a:r>
              <a:t>Wetterstation</a:t>
            </a:r>
          </a:p>
          <a:p>
            <a:pPr marL="609600" indent="-609600" algn="l">
              <a:buSzPct val="75000"/>
              <a:buChar char="•"/>
            </a:pPr>
            <a:r>
              <a:t>Automatisierung</a:t>
            </a:r>
          </a:p>
          <a:p>
            <a:pPr marL="609600" indent="-609600" algn="l">
              <a:buSzPct val="75000"/>
              <a:buChar char="•"/>
            </a:pPr>
            <a:r>
              <a:t>Zentraler Adblocker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72" name="DNS Dienstleister wählen…"/>
          <p:cNvSpPr txBox="1"/>
          <p:nvPr/>
        </p:nvSpPr>
        <p:spPr>
          <a:xfrm>
            <a:off x="1185930" y="3500702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DNS Dienstleister wählen</a:t>
            </a:r>
          </a:p>
          <a:p>
            <a:pPr marL="609600" indent="-609600" algn="l">
              <a:buSzPct val="75000"/>
              <a:buChar char="•"/>
            </a:pPr>
            <a:r>
              <a:t>Persönliche Empfehlung Quad9</a:t>
            </a:r>
          </a:p>
        </p:txBody>
      </p:sp>
      <p:sp>
        <p:nvSpPr>
          <p:cNvPr id="273" name="Filterlisten wählen und mit Enter bestätigen"/>
          <p:cNvSpPr txBox="1"/>
          <p:nvPr/>
        </p:nvSpPr>
        <p:spPr>
          <a:xfrm>
            <a:off x="13132018" y="3530143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Filterlisten wählen und mit Enter bestätigen</a:t>
            </a:r>
          </a:p>
        </p:txBody>
      </p:sp>
      <p:pic>
        <p:nvPicPr>
          <p:cNvPr id="27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78" name="Dialog mit Enter bestätig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7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5743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Dialog mit Enter bestätigen"/>
          <p:cNvSpPr txBox="1"/>
          <p:nvPr/>
        </p:nvSpPr>
        <p:spPr>
          <a:xfrm>
            <a:off x="13132018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83" name="Dialog mit Enter bestätig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sp>
        <p:nvSpPr>
          <p:cNvPr id="284" name="Dialog mit Enter bestätigen"/>
          <p:cNvSpPr txBox="1"/>
          <p:nvPr/>
        </p:nvSpPr>
        <p:spPr>
          <a:xfrm>
            <a:off x="13132018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8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89" name="Dialog mit Enter bestätig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sp>
        <p:nvSpPr>
          <p:cNvPr id="290" name="Dialog mit Enter bestätigen"/>
          <p:cNvSpPr txBox="1"/>
          <p:nvPr/>
        </p:nvSpPr>
        <p:spPr>
          <a:xfrm>
            <a:off x="13132018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9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909205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295" name="Dialog mit Enter bestätig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sp>
        <p:nvSpPr>
          <p:cNvPr id="296" name="Dialog mit Enter bestätigen"/>
          <p:cNvSpPr txBox="1"/>
          <p:nvPr/>
        </p:nvSpPr>
        <p:spPr>
          <a:xfrm>
            <a:off x="13132018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29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116404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116404"/>
            <a:ext cx="9677401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Diese Einstellungen könne Verhalten anderer Netzteilnehmer dokumentieren !!! Sei keine Stasi !!!"/>
          <p:cNvSpPr txBox="1"/>
          <p:nvPr/>
        </p:nvSpPr>
        <p:spPr>
          <a:xfrm>
            <a:off x="1215838" y="11756573"/>
            <a:ext cx="22517189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Diese Einstellungen könne Verhalten anderer Netzteilnehmer dokumentieren </a:t>
            </a:r>
            <a:r>
              <a:rPr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</a:rPr>
              <a:t>!!! Sei keine Stasi 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302" name="Dialog mit Enter bestätigen"/>
          <p:cNvSpPr txBox="1"/>
          <p:nvPr/>
        </p:nvSpPr>
        <p:spPr>
          <a:xfrm>
            <a:off x="1185930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sp>
        <p:nvSpPr>
          <p:cNvPr id="303" name="Dialog mit Enter bestätigen"/>
          <p:cNvSpPr txBox="1"/>
          <p:nvPr/>
        </p:nvSpPr>
        <p:spPr>
          <a:xfrm>
            <a:off x="13132018" y="4288102"/>
            <a:ext cx="99048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Dialog mit Enter bestätigen</a:t>
            </a:r>
          </a:p>
        </p:txBody>
      </p:sp>
      <p:pic>
        <p:nvPicPr>
          <p:cNvPr id="30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54" y="5116404"/>
            <a:ext cx="96774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5743" y="5116404"/>
            <a:ext cx="96774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308" name="Der Dialog enthält das Passwort für das Webinterface!!!…"/>
          <p:cNvSpPr txBox="1"/>
          <p:nvPr/>
        </p:nvSpPr>
        <p:spPr>
          <a:xfrm>
            <a:off x="1421627" y="6438900"/>
            <a:ext cx="9904850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Der Dialog enthält das Passwort für das Webinterface!!!</a:t>
            </a:r>
          </a:p>
          <a:p>
            <a:pPr marL="609600" indent="-609600" algn="l">
              <a:buSzPct val="75000"/>
              <a:buChar char="•"/>
            </a:pPr>
            <a:r>
              <a:t>Mit Enter bestätigen</a:t>
            </a:r>
          </a:p>
        </p:txBody>
      </p:sp>
      <p:pic>
        <p:nvPicPr>
          <p:cNvPr id="30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880" y="4400550"/>
            <a:ext cx="9677401" cy="732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I-hole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PI-hole Setup</a:t>
            </a:r>
          </a:p>
        </p:txBody>
      </p:sp>
      <p:sp>
        <p:nvSpPr>
          <p:cNvPr id="312" name="Nach erfolgreicher Installation ist das Webinterface über http://&lt;deine IP&gt;/admin erreichbar"/>
          <p:cNvSpPr txBox="1"/>
          <p:nvPr/>
        </p:nvSpPr>
        <p:spPr>
          <a:xfrm>
            <a:off x="3218691" y="3005168"/>
            <a:ext cx="17946617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Nach erfolgreicher Installation ist das Webinterface über http://&lt;deine IP&gt;/admin erreichbar</a:t>
            </a:r>
          </a:p>
        </p:txBody>
      </p:sp>
      <p:pic>
        <p:nvPicPr>
          <p:cNvPr id="31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0900" y="4552749"/>
            <a:ext cx="15062200" cy="933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ownload des Raspberry Pi Ima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1205">
              <a:defRPr sz="10192"/>
            </a:lvl1pPr>
          </a:lstStyle>
          <a:p>
            <a:pPr/>
            <a:r>
              <a:t>Download des Raspberry Pi Imager</a:t>
            </a:r>
          </a:p>
        </p:txBody>
      </p:sp>
      <p:sp>
        <p:nvSpPr>
          <p:cNvPr id="132" name="https://www.raspberrypi.org/downloads/"/>
          <p:cNvSpPr txBox="1"/>
          <p:nvPr/>
        </p:nvSpPr>
        <p:spPr>
          <a:xfrm>
            <a:off x="6137612" y="11671299"/>
            <a:ext cx="121087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700"/>
              </a:lnSpc>
              <a:defRPr sz="53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https://www.raspberrypi.org/downloads/</a:t>
            </a:r>
          </a:p>
        </p:txBody>
      </p:sp>
      <p:pic>
        <p:nvPicPr>
          <p:cNvPr id="13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4900" y="3116597"/>
            <a:ext cx="14554200" cy="871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nstallation des Raspberry Pi Ima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968"/>
            </a:lvl1pPr>
          </a:lstStyle>
          <a:p>
            <a:pPr/>
            <a:r>
              <a:t>Installation des Raspberry Pi Imager</a:t>
            </a:r>
          </a:p>
        </p:txBody>
      </p:sp>
      <p:sp>
        <p:nvSpPr>
          <p:cNvPr id="136" name="Text"/>
          <p:cNvSpPr txBox="1"/>
          <p:nvPr/>
        </p:nvSpPr>
        <p:spPr>
          <a:xfrm>
            <a:off x="6137612" y="11671299"/>
            <a:ext cx="121087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700"/>
              </a:lnSpc>
              <a:defRPr sz="53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 </a:t>
            </a:r>
          </a:p>
        </p:txBody>
      </p:sp>
      <p:pic>
        <p:nvPicPr>
          <p:cNvPr id="13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01989" y="4673600"/>
            <a:ext cx="9804401" cy="678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Installationsdatei entsprechend des Betriebssystems ausführen"/>
          <p:cNvSpPr txBox="1"/>
          <p:nvPr/>
        </p:nvSpPr>
        <p:spPr>
          <a:xfrm>
            <a:off x="1373601" y="7226299"/>
            <a:ext cx="10949144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Installationsdatei entsprechend des Betriebssystems ausführen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nstallation des Betriebs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Installation des Betriebssystems</a:t>
            </a:r>
          </a:p>
        </p:txBody>
      </p:sp>
      <p:sp>
        <p:nvSpPr>
          <p:cNvPr id="141" name="Text"/>
          <p:cNvSpPr txBox="1"/>
          <p:nvPr/>
        </p:nvSpPr>
        <p:spPr>
          <a:xfrm>
            <a:off x="6137612" y="11671299"/>
            <a:ext cx="121087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700"/>
              </a:lnSpc>
              <a:defRPr sz="53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42" name="Unter  „CHOOSE OS“ -&gt; „Raspberry PI OS (other)“ -&gt; „Raspberry PI OS Lite (32bit)“ auswählen…"/>
          <p:cNvSpPr txBox="1"/>
          <p:nvPr/>
        </p:nvSpPr>
        <p:spPr>
          <a:xfrm>
            <a:off x="1401247" y="4413250"/>
            <a:ext cx="10949144" cy="640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Unter  „CHOOSE OS“ -&gt; „Raspberry PI OS (other)“ -&gt; „Raspberry PI OS Lite (32bit)“ auswählen</a:t>
            </a:r>
          </a:p>
          <a:p>
            <a:pPr marL="609600" indent="-609600" algn="l">
              <a:buSzPct val="75000"/>
              <a:buChar char="•"/>
            </a:pPr>
            <a:r>
              <a:t>Unter „CHOOSE SD CARD“ die eingelegt SD Karte auswählen</a:t>
            </a:r>
          </a:p>
          <a:p>
            <a:pPr marL="609600" indent="-609600" algn="l">
              <a:buSzPct val="75000"/>
              <a:buChar char="•"/>
            </a:pPr>
            <a:r>
              <a:t>Mit „WRITE“ die Daten auf die SD Karte schreiben</a:t>
            </a:r>
          </a:p>
        </p:txBody>
      </p:sp>
      <p:pic>
        <p:nvPicPr>
          <p:cNvPr id="14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80807" y="3187009"/>
            <a:ext cx="7550161" cy="528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25480" y="7715301"/>
            <a:ext cx="7660816" cy="535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nstallation des Betriebs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Installation des Betriebssystems</a:t>
            </a:r>
          </a:p>
        </p:txBody>
      </p:sp>
      <p:sp>
        <p:nvSpPr>
          <p:cNvPr id="147" name="Text"/>
          <p:cNvSpPr txBox="1"/>
          <p:nvPr/>
        </p:nvSpPr>
        <p:spPr>
          <a:xfrm>
            <a:off x="6137612" y="11671299"/>
            <a:ext cx="121087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700"/>
              </a:lnSpc>
              <a:defRPr sz="53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48" name="SD Karte öffnen und Datei „ssh“ anlegen. Die Datei hat keine Endung und keinen Inhalt!!!"/>
          <p:cNvSpPr txBox="1"/>
          <p:nvPr/>
        </p:nvSpPr>
        <p:spPr>
          <a:xfrm>
            <a:off x="1401247" y="6381749"/>
            <a:ext cx="10949144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SD Karte öffnen und Datei „ssh“ anlegen. Die Datei hat keine Endung und keinen Inhalt!!!</a:t>
            </a:r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03979" y="4324350"/>
            <a:ext cx="9766301" cy="657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152" name="Text"/>
          <p:cNvSpPr txBox="1"/>
          <p:nvPr/>
        </p:nvSpPr>
        <p:spPr>
          <a:xfrm>
            <a:off x="6137612" y="11671299"/>
            <a:ext cx="121087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700"/>
              </a:lnSpc>
              <a:defRPr sz="53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53" name="IP Adresse über Monitor des PIs oder Router(fritzbox) ermitteln"/>
          <p:cNvSpPr txBox="1"/>
          <p:nvPr/>
        </p:nvSpPr>
        <p:spPr>
          <a:xfrm>
            <a:off x="1654556" y="4980300"/>
            <a:ext cx="990485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buSzPct val="75000"/>
              <a:buChar char="•"/>
            </a:lvl1pPr>
          </a:lstStyle>
          <a:p>
            <a:pPr/>
            <a:r>
              <a:t>IP Adresse über Monitor des PIs oder Router(fritzbox) ermitteln</a:t>
            </a:r>
          </a:p>
        </p:txBody>
      </p:sp>
      <p:pic>
        <p:nvPicPr>
          <p:cNvPr id="154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3923" y="9509573"/>
            <a:ext cx="19756154" cy="1015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aspberry PI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Setup</a:t>
            </a:r>
          </a:p>
        </p:txBody>
      </p:sp>
      <p:sp>
        <p:nvSpPr>
          <p:cNvPr id="157" name="Über SSH auf den PI aufschalten. Für Windows kann Putty benutzt werden.…"/>
          <p:cNvSpPr txBox="1"/>
          <p:nvPr/>
        </p:nvSpPr>
        <p:spPr>
          <a:xfrm>
            <a:off x="1682202" y="3674274"/>
            <a:ext cx="9904850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Über SSH auf den PI aufschalten. Für Windows kann Putty benutzt werden.</a:t>
            </a:r>
          </a:p>
          <a:p>
            <a:pPr marL="609600" indent="-609600" algn="l">
              <a:buSzPct val="75000"/>
              <a:buChar char="•"/>
            </a:pPr>
            <a:r>
              <a:t>Standard User: pi</a:t>
            </a:r>
          </a:p>
        </p:txBody>
      </p:sp>
      <p:pic>
        <p:nvPicPr>
          <p:cNvPr id="15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6602" y="7458442"/>
            <a:ext cx="12550902" cy="70065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Fingerprint bestätigen…"/>
          <p:cNvSpPr txBox="1"/>
          <p:nvPr/>
        </p:nvSpPr>
        <p:spPr>
          <a:xfrm>
            <a:off x="1682202" y="8620836"/>
            <a:ext cx="9904850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buSzPct val="75000"/>
              <a:buChar char="•"/>
            </a:pPr>
            <a:r>
              <a:t>Fingerprint bestätigen </a:t>
            </a:r>
          </a:p>
          <a:p>
            <a:pPr marL="609600" indent="-609600" algn="l">
              <a:buSzPct val="75000"/>
              <a:buChar char="•"/>
            </a:pPr>
            <a:r>
              <a:t>Standard Passwort: raspberry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